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02" autoAdjust="0"/>
  </p:normalViewPr>
  <p:slideViewPr>
    <p:cSldViewPr>
      <p:cViewPr varScale="1">
        <p:scale>
          <a:sx n="66" d="100"/>
          <a:sy n="66" d="100"/>
        </p:scale>
        <p:origin x="-15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829761"/>
          </a:xfrm>
        </p:spPr>
        <p:txBody>
          <a:bodyPr>
            <a:normAutofit fontScale="90000"/>
          </a:bodyPr>
          <a:lstStyle/>
          <a:p>
            <a:pPr indent="45720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STRATEGII ANTISTRES </a:t>
            </a:r>
            <a:r>
              <a:rPr lang="en-US" b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PENTRU COPII,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P</a:t>
            </a:r>
            <a:r>
              <a:rPr lang="ro-RO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Ă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RIN</a:t>
            </a:r>
            <a:r>
              <a:rPr lang="ro-RO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Ț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I, PROFESORI </a:t>
            </a:r>
            <a:r>
              <a:rPr lang="ro-RO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Ș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I BUNICI </a:t>
            </a:r>
            <a:r>
              <a:rPr lang="en-US" sz="3600" dirty="0">
                <a:ea typeface="Calibri"/>
                <a:cs typeface="Times New Roman"/>
              </a:rPr>
              <a:t/>
            </a:r>
            <a:br>
              <a:rPr lang="en-US" sz="36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191000"/>
            <a:ext cx="6400800" cy="762000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PROF. PSIHOLOG 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VIORICA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BUCUR</a:t>
            </a:r>
            <a:endParaRPr lang="ro-RO" sz="7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7200" b="1" dirty="0" smtClean="0">
                <a:latin typeface="Times New Roman" pitchFamily="18" charset="0"/>
                <a:cs typeface="Times New Roman" pitchFamily="18" charset="0"/>
              </a:rPr>
              <a:t>CJRAE CONSTANȚA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/>
          </a:p>
          <a:p>
            <a:pPr algn="just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76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</a:pP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9. </a:t>
            </a:r>
            <a:r>
              <a:rPr lang="ro-RO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C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ultivarea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sentimentelor 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pozitive </a:t>
            </a:r>
            <a:r>
              <a:rPr lang="en-US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600" dirty="0">
                <a:effectLst/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4" name="Content Placeholder 3" descr="Soare · ochelari · de · soare · vesel · desen · animat · ochelari ..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2672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ini pentru soare | Desene animate, Activități preșcolari, Desen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8862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071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</a:pP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10. </a:t>
            </a:r>
            <a:r>
              <a:rPr lang="ro-RO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A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oferi şi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primi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afecțiune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600" dirty="0">
                <a:effectLst/>
                <a:latin typeface="Calibri"/>
                <a:ea typeface="Calibri"/>
                <a:cs typeface="Times New Roman"/>
              </a:rPr>
            </a:br>
            <a:r>
              <a:rPr lang="en-US" sz="4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en-US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600" dirty="0">
                <a:effectLst/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4" name="Content Placeholder 3" descr="7 imagini care îţi arată că iubirea stă în lucrurile simple ..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772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5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</a:pP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11. </a:t>
            </a:r>
            <a:r>
              <a:rPr lang="ro-RO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P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racticarea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exercițiilor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fizice</a:t>
            </a:r>
            <a:r>
              <a:rPr lang="en-US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600" dirty="0">
                <a:effectLst/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4" name="Content Placeholder 3" descr="Exercitii fizice inainte de micul dejun? Da! | Regina Mari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0772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678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</a:pP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12. </a:t>
            </a:r>
            <a:r>
              <a:rPr lang="ro-RO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A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face ceva cu 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plăcere</a:t>
            </a:r>
            <a:r>
              <a:rPr lang="en-US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600" dirty="0">
                <a:effectLst/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4" name="Content Placeholder 3" descr="Bullyland Rapunzel Pictand (12426) (Figurina) - Preturi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253365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ANTA LA VIOARA - JOCURI DE CANTA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2133600"/>
            <a:ext cx="2209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otbal · jucatori · desen · animat · vector · sportiv - ilustratie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2991485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648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</a:pP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13.  </a:t>
            </a:r>
            <a:r>
              <a:rPr lang="ro-RO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R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ezervarea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unor momente de 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linişte</a:t>
            </a:r>
            <a:r>
              <a:rPr lang="en-US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600" dirty="0">
                <a:effectLst/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4" name="Content Placeholder 3" descr="PRIVIND CERUL… | Evelics's Blo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391399" cy="491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810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</a:pP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14. </a:t>
            </a:r>
            <a:r>
              <a:rPr lang="ro-RO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A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rmonizarea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aspirațiilor cu 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aptitudinile</a:t>
            </a:r>
            <a:r>
              <a:rPr lang="en-US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600" dirty="0">
                <a:effectLst/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4" name="Content Placeholder 3" descr="50 de lucruri despre LUNĂ pe care trebuie să le ştii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696200" cy="411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587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</a:pP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15. </a:t>
            </a:r>
            <a:r>
              <a:rPr lang="ro-RO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A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sigurarea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unui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somn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eficient</a:t>
            </a:r>
            <a:r>
              <a:rPr lang="en-US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600" dirty="0">
                <a:effectLst/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4" name="Content Placeholder 3" descr="Noapte bună , somn ușor 😴😴😴 - Imagini Frumoase | Facebook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3152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666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28194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Monotype Corsiva" pitchFamily="66" charset="0"/>
              </a:rPr>
              <a:t>S</a:t>
            </a:r>
            <a:r>
              <a:rPr lang="ro-RO" sz="5400" dirty="0" smtClean="0">
                <a:latin typeface="Monotype Corsiva" pitchFamily="66" charset="0"/>
              </a:rPr>
              <a:t>Ă</a:t>
            </a:r>
            <a:r>
              <a:rPr lang="en-US" sz="5400" dirty="0" smtClean="0">
                <a:latin typeface="Monotype Corsiva" pitchFamily="66" charset="0"/>
              </a:rPr>
              <a:t> FIM S</a:t>
            </a:r>
            <a:r>
              <a:rPr lang="ro-RO" sz="5400" dirty="0" smtClean="0">
                <a:latin typeface="Monotype Corsiva" pitchFamily="66" charset="0"/>
              </a:rPr>
              <a:t>Ă</a:t>
            </a:r>
            <a:r>
              <a:rPr lang="en-US" sz="5400" dirty="0" smtClean="0">
                <a:latin typeface="Monotype Corsiva" pitchFamily="66" charset="0"/>
              </a:rPr>
              <a:t>N</a:t>
            </a:r>
            <a:r>
              <a:rPr lang="ro-RO" sz="5400" dirty="0" smtClean="0">
                <a:latin typeface="Monotype Corsiva" pitchFamily="66" charset="0"/>
              </a:rPr>
              <a:t>Ă</a:t>
            </a:r>
            <a:r>
              <a:rPr lang="en-US" sz="5400" dirty="0" smtClean="0">
                <a:latin typeface="Monotype Corsiva" pitchFamily="66" charset="0"/>
              </a:rPr>
              <a:t>TOSI </a:t>
            </a:r>
            <a:r>
              <a:rPr lang="en-US" sz="5400" dirty="0" smtClean="0"/>
              <a:t>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3783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udent, Femeie, Startup, Afaceri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30600">
            <a:off x="556597" y="1573654"/>
            <a:ext cx="2696805" cy="1852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iscutarea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dificultăților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alții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www.desprecopii.com/Images/comunicarefamilie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5410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elefon, Tehnologie, Pini, Mobil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42347">
            <a:off x="5971742" y="1666313"/>
            <a:ext cx="2686917" cy="183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4063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easuri de perete JVD HJ2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42365"/>
            <a:ext cx="67056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89521"/>
            <a:ext cx="8229600" cy="1143000"/>
          </a:xfrm>
        </p:spPr>
        <p:txBody>
          <a:bodyPr>
            <a:normAutofit fontScale="90000"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ro-RO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</a:t>
            </a:r>
            <a:r>
              <a:rPr lang="en-US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lanificarea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timpului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pentru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sz="3600" dirty="0" smtClean="0">
                <a:ea typeface="Calibri"/>
                <a:cs typeface="Times New Roman"/>
              </a:rPr>
              <a:t/>
            </a:r>
            <a:br>
              <a:rPr lang="en-US" sz="3600" dirty="0" smtClean="0">
                <a:ea typeface="Calibri"/>
                <a:cs typeface="Times New Roman"/>
              </a:rPr>
            </a:br>
            <a:r>
              <a:rPr lang="en-US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en-US" sz="3600" dirty="0" smtClean="0">
                <a:ea typeface="Calibri"/>
                <a:cs typeface="Times New Roman"/>
              </a:rPr>
              <a:t/>
            </a:r>
            <a:br>
              <a:rPr lang="en-US" sz="3600" dirty="0" smtClean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9" name="Text Box 24"/>
          <p:cNvSpPr txBox="1"/>
          <p:nvPr/>
        </p:nvSpPr>
        <p:spPr>
          <a:xfrm rot="20042198">
            <a:off x="5976815" y="1377040"/>
            <a:ext cx="2789869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n>
                  <a:noFill/>
                </a:ln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endParaRPr lang="en-US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ln>
                  <a:noFill/>
                </a:ln>
                <a:solidFill>
                  <a:schemeClr val="accent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 citi</a:t>
            </a:r>
            <a:endParaRPr lang="en-US" sz="3600" dirty="0">
              <a:solidFill>
                <a:schemeClr val="accent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25"/>
          <p:cNvSpPr txBox="1"/>
          <p:nvPr/>
        </p:nvSpPr>
        <p:spPr>
          <a:xfrm rot="1641847">
            <a:off x="6202109" y="4318534"/>
            <a:ext cx="2112646" cy="97600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 munci</a:t>
            </a:r>
            <a:endParaRPr lang="en-US" sz="3600" dirty="0">
              <a:solidFill>
                <a:schemeClr val="accent4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27"/>
          <p:cNvSpPr txBox="1"/>
          <p:nvPr/>
        </p:nvSpPr>
        <p:spPr>
          <a:xfrm rot="20599323">
            <a:off x="377459" y="3807904"/>
            <a:ext cx="1297940" cy="122762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 te juca</a:t>
            </a:r>
            <a:endParaRPr lang="en-US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21"/>
          <p:cNvSpPr txBox="1"/>
          <p:nvPr/>
        </p:nvSpPr>
        <p:spPr>
          <a:xfrm rot="1534458">
            <a:off x="544325" y="1687711"/>
            <a:ext cx="1654810" cy="77922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smtClean="0">
                <a:ln>
                  <a:noFill/>
                </a:ln>
                <a:solidFill>
                  <a:srgbClr val="00B05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 g</a:t>
            </a:r>
            <a:r>
              <a:rPr lang="ro-RO" sz="3600" b="1" dirty="0" smtClean="0">
                <a:ln>
                  <a:noFill/>
                </a:ln>
                <a:solidFill>
                  <a:srgbClr val="00B05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â</a:t>
            </a:r>
            <a:r>
              <a:rPr lang="en-US" sz="3600" b="1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ndi</a:t>
            </a:r>
            <a:endParaRPr lang="en-US" sz="3600" dirty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xt Box 26"/>
          <p:cNvSpPr txBox="1"/>
          <p:nvPr/>
        </p:nvSpPr>
        <p:spPr>
          <a:xfrm>
            <a:off x="3450342" y="4967770"/>
            <a:ext cx="1752600" cy="155222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endParaRPr lang="en-US" sz="11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prieteni</a:t>
            </a:r>
            <a:endParaRPr lang="en-US" sz="36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0539" y="1219200"/>
            <a:ext cx="2572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3600" b="1" kern="1400" dirty="0" smtClean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A r</a:t>
            </a:r>
            <a:r>
              <a:rPr lang="ro-RO" sz="3600" b="1" kern="1400" dirty="0" smtClean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â</a:t>
            </a:r>
            <a:r>
              <a:rPr lang="en-US" sz="3600" b="1" kern="1400" dirty="0" smtClean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de </a:t>
            </a:r>
            <a:endParaRPr lang="en-US" sz="3600" kern="1400" spc="25" dirty="0">
              <a:solidFill>
                <a:srgbClr val="17365D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8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3. </a:t>
            </a:r>
            <a:r>
              <a:rPr lang="ro-RO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R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eevaluarea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situației</a:t>
            </a:r>
            <a:r>
              <a:rPr lang="ro-RO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din altă perspectivă</a:t>
            </a:r>
            <a:endParaRPr lang="en-US" dirty="0"/>
          </a:p>
        </p:txBody>
      </p:sp>
      <p:pic>
        <p:nvPicPr>
          <p:cNvPr id="4" name="Content Placeholder 3" descr="E:\poze pisic\18.10.2014\18102014202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505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E:\poze pisic\vacanta-februarie 2015\DSC045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32004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otul despre desenele animate si cum influenteaza ele copilul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2672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rumos · munte · peisaj · răsărit · primăvară · pădure - imagine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0"/>
            <a:ext cx="3581400" cy="165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847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</a:pP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4.Umorul</a:t>
            </a:r>
            <a:r>
              <a:rPr lang="en-US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600" dirty="0">
                <a:effectLst/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4" name="Content Placeholder 3" descr="Smiley, Râde La, Umor, Distracţie, Bucuri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2495" y="1981200"/>
            <a:ext cx="5181580" cy="42671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33"/>
          <p:cNvSpPr txBox="1"/>
          <p:nvPr/>
        </p:nvSpPr>
        <p:spPr>
          <a:xfrm>
            <a:off x="3733800" y="1295400"/>
            <a:ext cx="22860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Ha, ha, ha!</a:t>
            </a:r>
            <a:endParaRPr lang="en-US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 Box 5"/>
          <p:cNvSpPr txBox="1"/>
          <p:nvPr/>
        </p:nvSpPr>
        <p:spPr>
          <a:xfrm rot="20336521">
            <a:off x="5750199" y="1858541"/>
            <a:ext cx="2392603" cy="57215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Hi, hi, hi!</a:t>
            </a:r>
            <a:endParaRPr lang="en-US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 Box 37"/>
          <p:cNvSpPr txBox="1"/>
          <p:nvPr/>
        </p:nvSpPr>
        <p:spPr>
          <a:xfrm rot="1037097">
            <a:off x="5813824" y="4316226"/>
            <a:ext cx="2540502" cy="10449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He, he, he!</a:t>
            </a:r>
            <a:endParaRPr lang="en-US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36"/>
          <p:cNvSpPr txBox="1"/>
          <p:nvPr/>
        </p:nvSpPr>
        <p:spPr>
          <a:xfrm rot="20568219">
            <a:off x="725478" y="4313133"/>
            <a:ext cx="2354032" cy="92209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Ho, ho, ho!</a:t>
            </a:r>
            <a:endParaRPr lang="en-US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38"/>
          <p:cNvSpPr txBox="1"/>
          <p:nvPr/>
        </p:nvSpPr>
        <p:spPr>
          <a:xfrm rot="818249">
            <a:off x="498177" y="1745710"/>
            <a:ext cx="2614265" cy="729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</a:rPr>
              <a:t>Hu, hu, hu!</a:t>
            </a:r>
            <a:endParaRPr lang="en-US" sz="3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6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</a:pP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5. </a:t>
            </a:r>
            <a:r>
              <a:rPr lang="ro-RO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A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face altceva</a:t>
            </a:r>
            <a:r>
              <a:rPr lang="en-US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600" dirty="0">
                <a:effectLst/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4" name="Content Placeholder 3" descr="Pisica, Flori, Pisoi, Piatr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6962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915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</a:pP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6. </a:t>
            </a:r>
            <a:r>
              <a:rPr lang="ro-RO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E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chilibru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munc</a:t>
            </a:r>
            <a:r>
              <a:rPr lang="ro-RO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ă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– 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odihn</a:t>
            </a:r>
            <a:r>
              <a:rPr lang="ro-RO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ă</a:t>
            </a:r>
            <a:r>
              <a:rPr lang="en-US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600" dirty="0">
                <a:effectLst/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4" name="Content Placeholder 3" descr="https://images.okr.ro/serve/product/c99e1de9aa81ab8f7741b08656e071fd-1773945-1000_100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25481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 result for IMAGINI DORMIT LA MUNC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54864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709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</a:pP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7. </a:t>
            </a:r>
            <a:r>
              <a:rPr lang="ro-RO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A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pelarea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la 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prieteni</a:t>
            </a:r>
            <a:r>
              <a:rPr lang="en-US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600" dirty="0">
                <a:effectLst/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4" name="Content Placeholder 3" descr="Image result for prietenii IMAGINI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76962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82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</a:pP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8. </a:t>
            </a:r>
            <a:r>
              <a:rPr lang="ro-RO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F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olosirea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procedeelor de 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relaxare</a:t>
            </a:r>
            <a:r>
              <a:rPr lang="en-US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600" dirty="0">
                <a:effectLst/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4" name="Content Placeholder 3" descr="Relaxare totala imagini haioas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058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858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200</TotalTime>
  <Words>174</Words>
  <Application>Microsoft Office PowerPoint</Application>
  <PresentationFormat>Expunere pe ecran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17</vt:i4>
      </vt:variant>
    </vt:vector>
  </HeadingPairs>
  <TitlesOfParts>
    <vt:vector size="18" baseType="lpstr">
      <vt:lpstr>Concourse</vt:lpstr>
      <vt:lpstr>STRATEGII ANTISTRES PENTRU COPII, PĂRINȚI, PROFESORI ȘI BUNICI  </vt:lpstr>
      <vt:lpstr>1. Discutarea dificultăților cu alții </vt:lpstr>
      <vt:lpstr>2. Planificarea timpului pentru:   </vt:lpstr>
      <vt:lpstr>3. Reevaluarea situației, din altă perspectivă</vt:lpstr>
      <vt:lpstr>4.Umorul </vt:lpstr>
      <vt:lpstr>5. A face altceva </vt:lpstr>
      <vt:lpstr>6. Echilibru muncă – odihnă </vt:lpstr>
      <vt:lpstr>7. Apelarea la prieteni </vt:lpstr>
      <vt:lpstr>8. Folosirea procedeelor de relaxare </vt:lpstr>
      <vt:lpstr>9. Cultivarea sentimentelor pozitive  </vt:lpstr>
      <vt:lpstr>10. A oferi şi primi afecțiune    </vt:lpstr>
      <vt:lpstr>11. Practicarea exercițiilor fizice </vt:lpstr>
      <vt:lpstr>12. A face ceva cu plăcere </vt:lpstr>
      <vt:lpstr>13.  Rezervarea unor momente de linişte </vt:lpstr>
      <vt:lpstr>14. Armonizarea aspirațiilor cu aptitudinile </vt:lpstr>
      <vt:lpstr>15. Asigurarea unui somn eficient </vt:lpstr>
      <vt:lpstr>SĂ FIM SĂNĂTOSI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STRATEGII ANTISTRES PENTRU COPII, PARINTI SI PROFESORI</dc:title>
  <dc:creator>Adi</dc:creator>
  <cp:lastModifiedBy>Windows User</cp:lastModifiedBy>
  <cp:revision>22</cp:revision>
  <dcterms:created xsi:type="dcterms:W3CDTF">2006-08-16T00:00:00Z</dcterms:created>
  <dcterms:modified xsi:type="dcterms:W3CDTF">2020-04-09T15:47:26Z</dcterms:modified>
</cp:coreProperties>
</file>